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5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63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938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89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19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16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624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04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430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9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858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E9C09-4D6F-48C6-998D-418730BEAAC1}" type="datetimeFigureOut">
              <a:rPr lang="hu-HU" smtClean="0"/>
              <a:t>2024. 04. 15.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8601D-0AFC-4852-BE2B-E3FBA5397B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438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05256" y="822960"/>
            <a:ext cx="8275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Ezen a linken látható a </a:t>
            </a:r>
            <a:r>
              <a:rPr lang="hu-HU" dirty="0" err="1" smtClean="0"/>
              <a:t>prezentáció:https</a:t>
            </a:r>
            <a:r>
              <a:rPr lang="hu-HU" dirty="0" smtClean="0"/>
              <a:t>://www.canva.com/design/DAGBeCFzQkg/VLQ7kvmqwnNpBfBnIDGCmQ/view?utm_content=DAGBeCFzQkg&amp;utm_campaign=designshare&amp;utm_medium=link&amp;utm_source=editor#5</a:t>
            </a:r>
          </a:p>
          <a:p>
            <a:r>
              <a:rPr lang="hu-HU" dirty="0" smtClean="0"/>
              <a:t>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3367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Szélesvásznú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Pintér Szilvia</dc:creator>
  <cp:lastModifiedBy>Pintér Szilvia</cp:lastModifiedBy>
  <cp:revision>1</cp:revision>
  <dcterms:created xsi:type="dcterms:W3CDTF">2024-04-15T13:51:15Z</dcterms:created>
  <dcterms:modified xsi:type="dcterms:W3CDTF">2024-04-15T13:52:46Z</dcterms:modified>
</cp:coreProperties>
</file>